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dwallet.com/credit-c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 Card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b="1" dirty="0" smtClean="0"/>
              <a:t>10 </a:t>
            </a:r>
            <a:r>
              <a:rPr lang="en-US" dirty="0" smtClean="0"/>
              <a:t>Credit Cards</a:t>
            </a:r>
            <a:br>
              <a:rPr lang="en-US" dirty="0" smtClean="0"/>
            </a:br>
            <a:r>
              <a:rPr lang="en-US" dirty="0" smtClean="0"/>
              <a:t>-go to </a:t>
            </a:r>
            <a:r>
              <a:rPr lang="en-US" dirty="0" smtClean="0">
                <a:hlinkClick r:id="rId2"/>
              </a:rPr>
              <a:t>www.nerdwallet.com/credit-cards</a:t>
            </a:r>
            <a:endParaRPr lang="en-US" dirty="0" smtClean="0"/>
          </a:p>
          <a:p>
            <a:r>
              <a:rPr lang="en-US" dirty="0" smtClean="0"/>
              <a:t>Choose one credit card from each category</a:t>
            </a:r>
          </a:p>
          <a:p>
            <a:r>
              <a:rPr lang="en-US" dirty="0" smtClean="0"/>
              <a:t>Complete the information</a:t>
            </a:r>
          </a:p>
          <a:p>
            <a:r>
              <a:rPr lang="en-US" dirty="0" smtClean="0"/>
              <a:t>Make into PDF</a:t>
            </a:r>
          </a:p>
          <a:p>
            <a:r>
              <a:rPr lang="en-US" dirty="0" smtClean="0"/>
              <a:t>Upload to your website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CITI THANK YOU PREMIER CARD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54102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This is a REWARDS CARD</a:t>
            </a:r>
          </a:p>
          <a:p>
            <a:r>
              <a:rPr lang="en-US" sz="2000" dirty="0" smtClean="0"/>
              <a:t>Annual Fee: you pay $95 a year, but the first year is free	</a:t>
            </a:r>
          </a:p>
          <a:p>
            <a:r>
              <a:rPr lang="en-US" sz="2000" dirty="0" smtClean="0"/>
              <a:t>Rewards: 1 point per dollar</a:t>
            </a:r>
          </a:p>
          <a:p>
            <a:r>
              <a:rPr lang="en-US" sz="2000" dirty="0" smtClean="0"/>
              <a:t>APR: Variable %14-23</a:t>
            </a:r>
          </a:p>
          <a:p>
            <a:r>
              <a:rPr lang="en-US" sz="2000" dirty="0" smtClean="0"/>
              <a:t>Introductory APR:  N/A</a:t>
            </a:r>
          </a:p>
          <a:p>
            <a:r>
              <a:rPr lang="en-US" sz="2000" dirty="0" smtClean="0"/>
              <a:t>BALANCE TRANSFER: N/A</a:t>
            </a:r>
          </a:p>
          <a:p>
            <a:pPr marL="114300" indent="0">
              <a:buNone/>
            </a:pPr>
            <a:endParaRPr lang="en-US" sz="2000" dirty="0" smtClean="0"/>
          </a:p>
          <a:p>
            <a:r>
              <a:rPr lang="en-US" sz="2000" dirty="0" smtClean="0"/>
              <a:t>Why would you want this card?  </a:t>
            </a:r>
          </a:p>
          <a:p>
            <a:pPr marL="411480" lvl="1" indent="0">
              <a:buNone/>
            </a:pPr>
            <a:r>
              <a:rPr lang="en-US" dirty="0" smtClean="0"/>
              <a:t>This card offers you good points for making purchases. It’s a good rewards card. However, there is a fee and the interest rate is high.</a:t>
            </a:r>
          </a:p>
        </p:txBody>
      </p:sp>
      <p:pic>
        <p:nvPicPr>
          <p:cNvPr id="1028" name="Picture 4" descr="Citibank ThankYou Premier Credit C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3048000" cy="190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228600"/>
            <a:ext cx="8336872" cy="1219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Citi </a:t>
            </a:r>
            <a:r>
              <a:rPr lang="en-US" b="1" dirty="0" smtClean="0"/>
              <a:t>Thank You</a:t>
            </a:r>
            <a:r>
              <a:rPr lang="en-US" b="1" dirty="0"/>
              <a:t>® Preferred Card for College Students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Students CARD</a:t>
            </a:r>
          </a:p>
          <a:p>
            <a:r>
              <a:rPr lang="en-US" dirty="0" smtClean="0"/>
              <a:t>Annual fees $o</a:t>
            </a:r>
          </a:p>
          <a:p>
            <a:r>
              <a:rPr lang="en-US" dirty="0" smtClean="0"/>
              <a:t>Reward  1 point per dollar</a:t>
            </a:r>
          </a:p>
          <a:p>
            <a:r>
              <a:rPr lang="en-US" dirty="0" smtClean="0"/>
              <a:t>APR N/A</a:t>
            </a:r>
          </a:p>
          <a:p>
            <a:r>
              <a:rPr lang="en-US" dirty="0" smtClean="0"/>
              <a:t>Introductory APR N/A</a:t>
            </a:r>
          </a:p>
          <a:p>
            <a:r>
              <a:rPr lang="en-US" dirty="0" smtClean="0"/>
              <a:t>BALANCE TRANSFER N/A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581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36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Ink Cash</a:t>
            </a:r>
            <a:r>
              <a:rPr lang="en-US" b="1" baseline="30000" dirty="0"/>
              <a:t>®</a:t>
            </a:r>
            <a:r>
              <a:rPr lang="en-US" b="1" dirty="0"/>
              <a:t> Business Credit Card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Business Credit </a:t>
            </a:r>
            <a:r>
              <a:rPr lang="en-US" b="1" dirty="0" smtClean="0"/>
              <a:t>Cards</a:t>
            </a:r>
          </a:p>
          <a:p>
            <a:r>
              <a:rPr lang="en-US" b="1" dirty="0" smtClean="0"/>
              <a:t>ANNUAL FEES $0</a:t>
            </a:r>
          </a:p>
          <a:p>
            <a:r>
              <a:rPr lang="en-US" b="1" dirty="0" smtClean="0"/>
              <a:t>REWARDS  5% CASH BACK</a:t>
            </a:r>
          </a:p>
          <a:p>
            <a:r>
              <a:rPr lang="en-US" b="1" dirty="0" smtClean="0"/>
              <a:t>APR</a:t>
            </a:r>
          </a:p>
          <a:p>
            <a:r>
              <a:rPr lang="en-US" b="1" dirty="0" smtClean="0"/>
              <a:t>Introductory APR: </a:t>
            </a:r>
            <a:r>
              <a:rPr lang="en-US" dirty="0"/>
              <a:t>12 months on purchases and balance </a:t>
            </a:r>
            <a:r>
              <a:rPr lang="en-US" dirty="0" smtClean="0"/>
              <a:t>transfers.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038600"/>
            <a:ext cx="44958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48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Discover it®-Double cash back your first year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Cash Back Credit </a:t>
            </a:r>
            <a:r>
              <a:rPr lang="en-US" b="1" dirty="0" smtClean="0"/>
              <a:t>Cards</a:t>
            </a:r>
          </a:p>
          <a:p>
            <a:r>
              <a:rPr lang="en-US" b="1" dirty="0" smtClean="0"/>
              <a:t>ANNUAL FEES $0</a:t>
            </a:r>
          </a:p>
          <a:p>
            <a:r>
              <a:rPr lang="en-US" b="1" dirty="0" smtClean="0"/>
              <a:t>REWARD 1.0%</a:t>
            </a:r>
          </a:p>
          <a:p>
            <a:r>
              <a:rPr lang="en-US" b="1" dirty="0" smtClean="0"/>
              <a:t>APR </a:t>
            </a:r>
            <a:r>
              <a:rPr lang="en-US" dirty="0"/>
              <a:t>10.99%– 22.99%</a:t>
            </a:r>
            <a:endParaRPr lang="en-US" b="1" dirty="0" smtClean="0"/>
          </a:p>
          <a:p>
            <a:r>
              <a:rPr lang="en-US" b="1" dirty="0" smtClean="0"/>
              <a:t>INTRODUCTROY APR </a:t>
            </a:r>
            <a:r>
              <a:rPr lang="en-US" dirty="0"/>
              <a:t>0% intro APR on balance transfers for 18 months—</a:t>
            </a:r>
            <a:endParaRPr lang="en-US" b="1" dirty="0" smtClean="0"/>
          </a:p>
          <a:p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43400"/>
            <a:ext cx="4267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00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 Bank LANPASS Visa Secured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Secured Credit Cards</a:t>
            </a:r>
          </a:p>
          <a:p>
            <a:r>
              <a:rPr lang="en-US" dirty="0" smtClean="0"/>
              <a:t>Annual fees $25</a:t>
            </a:r>
          </a:p>
          <a:p>
            <a:r>
              <a:rPr lang="en-US" dirty="0" smtClean="0"/>
              <a:t>Reward 1.0%</a:t>
            </a:r>
          </a:p>
          <a:p>
            <a:r>
              <a:rPr lang="en-US" dirty="0" smtClean="0"/>
              <a:t>APR N/A</a:t>
            </a:r>
          </a:p>
          <a:p>
            <a:r>
              <a:rPr lang="en-US" dirty="0" smtClean="0"/>
              <a:t>INTRODUCTROY APR N/A</a:t>
            </a:r>
          </a:p>
          <a:p>
            <a:r>
              <a:rPr lang="en-US" dirty="0" smtClean="0"/>
              <a:t>BALANCE TRANSFER N/A</a:t>
            </a:r>
          </a:p>
          <a:p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43260"/>
            <a:ext cx="4267200" cy="238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8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Bank Americard </a:t>
            </a:r>
            <a:r>
              <a:rPr lang="en-US" b="1" dirty="0"/>
              <a:t>Cash Rewards™ Credit Card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Rewards Credit Cards</a:t>
            </a:r>
          </a:p>
          <a:p>
            <a:r>
              <a:rPr lang="en-US" dirty="0" smtClean="0"/>
              <a:t>Annual fees $0</a:t>
            </a:r>
          </a:p>
          <a:p>
            <a:r>
              <a:rPr lang="en-US" dirty="0" smtClean="0"/>
              <a:t>Reward 1.0%</a:t>
            </a:r>
          </a:p>
          <a:p>
            <a:r>
              <a:rPr lang="en-US" dirty="0"/>
              <a:t>APR 12.99% - 22.99% </a:t>
            </a:r>
            <a:endParaRPr lang="en-US" dirty="0" smtClean="0"/>
          </a:p>
          <a:p>
            <a:r>
              <a:rPr lang="en-US" dirty="0"/>
              <a:t>0% Introductory APR for 12 billing cycles for purchases and for any balance transfers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9600"/>
            <a:ext cx="4038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024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132</TotalTime>
  <Words>194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Credit Card Comparison</vt:lpstr>
      <vt:lpstr>Instructions:</vt:lpstr>
      <vt:lpstr>CITI THANK YOU PREMIER CARD</vt:lpstr>
      <vt:lpstr>Citi Thank You® Preferred Card for College Students </vt:lpstr>
      <vt:lpstr>Ink Cash® Business Credit Card </vt:lpstr>
      <vt:lpstr>Discover it®-Double cash back your first year </vt:lpstr>
      <vt:lpstr>US Bank LANPASS Visa Secured </vt:lpstr>
      <vt:lpstr>Bank Americard Cash Rewards™ Credit Card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</cp:lastModifiedBy>
  <cp:revision>10</cp:revision>
  <dcterms:created xsi:type="dcterms:W3CDTF">2015-07-28T11:21:36Z</dcterms:created>
  <dcterms:modified xsi:type="dcterms:W3CDTF">2015-07-30T14:59:08Z</dcterms:modified>
</cp:coreProperties>
</file>