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8" autoAdjust="0"/>
    <p:restoredTop sz="94660"/>
  </p:normalViewPr>
  <p:slideViewPr>
    <p:cSldViewPr>
      <p:cViewPr varScale="1">
        <p:scale>
          <a:sx n="87" d="100"/>
          <a:sy n="87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F55F-05FC-4C0E-B94D-A2FD7620B1B2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6E76-75D4-4B76-BFCB-8C6DD7E49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14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F55F-05FC-4C0E-B94D-A2FD7620B1B2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6E76-75D4-4B76-BFCB-8C6DD7E49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7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F55F-05FC-4C0E-B94D-A2FD7620B1B2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6E76-75D4-4B76-BFCB-8C6DD7E49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2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F55F-05FC-4C0E-B94D-A2FD7620B1B2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6E76-75D4-4B76-BFCB-8C6DD7E49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9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F55F-05FC-4C0E-B94D-A2FD7620B1B2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6E76-75D4-4B76-BFCB-8C6DD7E49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65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F55F-05FC-4C0E-B94D-A2FD7620B1B2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6E76-75D4-4B76-BFCB-8C6DD7E49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1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F55F-05FC-4C0E-B94D-A2FD7620B1B2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6E76-75D4-4B76-BFCB-8C6DD7E49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3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F55F-05FC-4C0E-B94D-A2FD7620B1B2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6E76-75D4-4B76-BFCB-8C6DD7E49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6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F55F-05FC-4C0E-B94D-A2FD7620B1B2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6E76-75D4-4B76-BFCB-8C6DD7E49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5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F55F-05FC-4C0E-B94D-A2FD7620B1B2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6E76-75D4-4B76-BFCB-8C6DD7E49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69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F55F-05FC-4C0E-B94D-A2FD7620B1B2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6E76-75D4-4B76-BFCB-8C6DD7E49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86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CF55F-05FC-4C0E-B94D-A2FD7620B1B2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F6E76-75D4-4B76-BFCB-8C6DD7E49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5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Product 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DEBORA KAKARI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8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Genuine Volkswagen </a:t>
            </a:r>
            <a:r>
              <a:rPr lang="en-US" b="1" dirty="0" smtClean="0"/>
              <a:t>Ladies </a:t>
            </a:r>
            <a:r>
              <a:rPr lang="en-US" b="1" dirty="0"/>
              <a:t>Vintage Trends Baseball Cap Hat - Pink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Price $25.65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2174875"/>
            <a:ext cx="3951288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Product specs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b="1" dirty="0" smtClean="0"/>
              <a:t>Demand  factor</a:t>
            </a:r>
          </a:p>
          <a:p>
            <a:pPr marL="0" indent="0">
              <a:buNone/>
            </a:pPr>
            <a:r>
              <a:rPr lang="en-US" dirty="0" smtClean="0"/>
              <a:t>People want cap</a:t>
            </a:r>
          </a:p>
          <a:p>
            <a:pPr marL="0" indent="0">
              <a:buNone/>
            </a:pPr>
            <a:r>
              <a:rPr lang="en-US" sz="3600" b="1" dirty="0" smtClean="0"/>
              <a:t>Supply factor</a:t>
            </a:r>
          </a:p>
          <a:p>
            <a:pPr marL="0" indent="0">
              <a:buNone/>
            </a:pPr>
            <a:r>
              <a:rPr lang="en-US" dirty="0" smtClean="0"/>
              <a:t>Cheap from USA</a:t>
            </a:r>
          </a:p>
          <a:p>
            <a:pPr marL="0" indent="0">
              <a:buNone/>
            </a:pPr>
            <a:r>
              <a:rPr lang="en-US" dirty="0" smtClean="0"/>
              <a:t>Cheap material</a:t>
            </a:r>
          </a:p>
          <a:p>
            <a:pPr marL="0" indent="0">
              <a:buNone/>
            </a:pPr>
            <a:r>
              <a:rPr lang="en-US" sz="3600" b="1" dirty="0" smtClean="0"/>
              <a:t>Elasticity</a:t>
            </a:r>
          </a:p>
          <a:p>
            <a:pPr marL="0" indent="0">
              <a:buNone/>
            </a:pPr>
            <a:r>
              <a:rPr lang="en-US" dirty="0" smtClean="0"/>
              <a:t>This is elastic: if the price increase the people will go to deferent place to buy.</a:t>
            </a:r>
          </a:p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2067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Gown Town </a:t>
            </a:r>
            <a:r>
              <a:rPr lang="en-US" b="1" dirty="0"/>
              <a:t>Women`s O-neck </a:t>
            </a:r>
            <a:r>
              <a:rPr lang="en-US" b="1" dirty="0" smtClean="0"/>
              <a:t> Vintage </a:t>
            </a:r>
            <a:r>
              <a:rPr lang="en-US" b="1" dirty="0"/>
              <a:t>Retro Party Swing Dress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price $48.89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9" y="2209800"/>
            <a:ext cx="2724309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Product specs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 smtClean="0"/>
              <a:t>Demand factor</a:t>
            </a:r>
          </a:p>
          <a:p>
            <a:r>
              <a:rPr lang="en-US" dirty="0" smtClean="0"/>
              <a:t>Women use for party's</a:t>
            </a:r>
          </a:p>
          <a:p>
            <a:r>
              <a:rPr lang="en-US" sz="3600" b="1" dirty="0" smtClean="0"/>
              <a:t>Supply factor</a:t>
            </a:r>
          </a:p>
          <a:p>
            <a:r>
              <a:rPr lang="en-US" dirty="0" smtClean="0"/>
              <a:t>Cheap from china</a:t>
            </a:r>
          </a:p>
          <a:p>
            <a:r>
              <a:rPr lang="en-US" sz="3600" b="1" dirty="0" smtClean="0"/>
              <a:t>Elasticity</a:t>
            </a:r>
          </a:p>
          <a:p>
            <a:r>
              <a:rPr lang="en-US" dirty="0" smtClean="0"/>
              <a:t>This is elastic: if the price increases the demand decrease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743200"/>
            <a:ext cx="873442" cy="126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91556"/>
            <a:ext cx="1066800" cy="154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072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Razor A Kick Scooter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Price Range: 27.99-45.00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62587"/>
            <a:ext cx="2667000" cy="399850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Product Specs: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Demand factors: </a:t>
            </a:r>
          </a:p>
          <a:p>
            <a:pPr lvl="1"/>
            <a:r>
              <a:rPr lang="en-US" dirty="0" smtClean="0"/>
              <a:t>Kids want scooters</a:t>
            </a:r>
          </a:p>
          <a:p>
            <a:pPr lvl="1"/>
            <a:r>
              <a:rPr lang="en-US" dirty="0" smtClean="0"/>
              <a:t>Razor scooters are popular</a:t>
            </a:r>
          </a:p>
          <a:p>
            <a:r>
              <a:rPr lang="en-US" dirty="0" smtClean="0"/>
              <a:t>Supply factors:</a:t>
            </a:r>
          </a:p>
          <a:p>
            <a:pPr lvl="1"/>
            <a:r>
              <a:rPr lang="en-US" dirty="0" smtClean="0"/>
              <a:t>Cheap labor from China</a:t>
            </a:r>
          </a:p>
          <a:p>
            <a:pPr lvl="1"/>
            <a:r>
              <a:rPr lang="en-US" dirty="0" smtClean="0"/>
              <a:t>Cheap materials</a:t>
            </a:r>
          </a:p>
          <a:p>
            <a:r>
              <a:rPr lang="en-US" dirty="0" smtClean="0"/>
              <a:t>Elasticity:</a:t>
            </a:r>
          </a:p>
          <a:p>
            <a:pPr lvl="1"/>
            <a:r>
              <a:rPr lang="en-US" dirty="0" smtClean="0"/>
              <a:t>This is an elastic product: if the price increases, people will buy other brands.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7715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Samsung Galaxy s5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Price $</a:t>
            </a:r>
            <a:r>
              <a:rPr lang="en-US" dirty="0" smtClean="0"/>
              <a:t>599.99-$700.00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373" y="2174875"/>
            <a:ext cx="2175842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Product  specs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sz="3600" b="1" dirty="0" smtClean="0"/>
              <a:t>Demand factor</a:t>
            </a:r>
          </a:p>
          <a:p>
            <a:r>
              <a:rPr lang="en-US" dirty="0" smtClean="0"/>
              <a:t>People use it to make a calls.</a:t>
            </a:r>
          </a:p>
          <a:p>
            <a:r>
              <a:rPr lang="en-US" sz="3600" b="1" dirty="0" smtClean="0"/>
              <a:t>Supply</a:t>
            </a:r>
            <a:r>
              <a:rPr lang="en-US" b="1" dirty="0" smtClean="0"/>
              <a:t> </a:t>
            </a:r>
            <a:r>
              <a:rPr lang="en-US" sz="3600" b="1" dirty="0" smtClean="0"/>
              <a:t>factor</a:t>
            </a:r>
            <a:endParaRPr lang="en-US" b="1" dirty="0" smtClean="0"/>
          </a:p>
          <a:p>
            <a:r>
              <a:rPr lang="en-US" dirty="0" smtClean="0"/>
              <a:t>Cheap from </a:t>
            </a:r>
            <a:r>
              <a:rPr lang="en-US" dirty="0" smtClean="0"/>
              <a:t>china</a:t>
            </a:r>
          </a:p>
          <a:p>
            <a:r>
              <a:rPr lang="en-US" dirty="0" smtClean="0"/>
              <a:t>Cheap material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. </a:t>
            </a:r>
            <a:r>
              <a:rPr lang="en-US" sz="3600" b="1" dirty="0" smtClean="0"/>
              <a:t>Elasticity</a:t>
            </a:r>
          </a:p>
          <a:p>
            <a:pPr marL="0" indent="0">
              <a:buNone/>
            </a:pPr>
            <a:r>
              <a:rPr lang="en-US" dirty="0" smtClean="0"/>
              <a:t>This is inelastic: if the price increase people will still buy.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7187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IPOD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Price range $179.78-$289.00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600" y="2174875"/>
            <a:ext cx="1293388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Product specs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600" b="1" dirty="0" smtClean="0"/>
              <a:t>Demand factor</a:t>
            </a:r>
          </a:p>
          <a:p>
            <a:pPr marL="0" indent="0">
              <a:buNone/>
            </a:pPr>
            <a:r>
              <a:rPr lang="en-US" dirty="0" smtClean="0"/>
              <a:t>.People use it to play music</a:t>
            </a:r>
          </a:p>
          <a:p>
            <a:pPr marL="0" indent="0">
              <a:buNone/>
            </a:pPr>
            <a:r>
              <a:rPr lang="en-US" sz="4200" b="1" dirty="0" smtClean="0"/>
              <a:t>Supply factor</a:t>
            </a:r>
          </a:p>
          <a:p>
            <a:pPr marL="0" indent="0">
              <a:buNone/>
            </a:pPr>
            <a:r>
              <a:rPr lang="en-US" dirty="0" smtClean="0"/>
              <a:t>.cheap from china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3900" b="1" dirty="0" smtClean="0"/>
              <a:t>Elasticity</a:t>
            </a:r>
          </a:p>
          <a:p>
            <a:pPr marL="0" indent="0">
              <a:buNone/>
            </a:pPr>
            <a:r>
              <a:rPr lang="en-US" dirty="0" smtClean="0"/>
              <a:t>This is elastic: when the price increases the demand decreases.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98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laptop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Price $600. 56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3439"/>
            <a:ext cx="4040188" cy="343415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Product specs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Demand factor</a:t>
            </a:r>
          </a:p>
          <a:p>
            <a:r>
              <a:rPr lang="en-US" dirty="0" smtClean="0"/>
              <a:t>People use it to search for </a:t>
            </a:r>
            <a:r>
              <a:rPr lang="en-US" dirty="0" smtClean="0"/>
              <a:t>something</a:t>
            </a:r>
          </a:p>
          <a:p>
            <a:r>
              <a:rPr lang="en-US" sz="3600" dirty="0" smtClean="0"/>
              <a:t>Supply factor</a:t>
            </a:r>
          </a:p>
          <a:p>
            <a:r>
              <a:rPr lang="en-US" dirty="0" smtClean="0"/>
              <a:t>Cheap from china</a:t>
            </a:r>
          </a:p>
          <a:p>
            <a:r>
              <a:rPr lang="en-US" dirty="0" smtClean="0"/>
              <a:t>Good material</a:t>
            </a:r>
            <a:endParaRPr lang="en-US" dirty="0" smtClean="0"/>
          </a:p>
          <a:p>
            <a:r>
              <a:rPr lang="en-US" b="1" dirty="0" smtClean="0"/>
              <a:t> </a:t>
            </a:r>
            <a:r>
              <a:rPr lang="en-US" b="1" dirty="0" smtClean="0"/>
              <a:t> </a:t>
            </a:r>
            <a:r>
              <a:rPr lang="en-US" sz="3500" b="1" dirty="0" smtClean="0"/>
              <a:t>Elasticity</a:t>
            </a:r>
            <a:endParaRPr lang="en-US" sz="3500" b="1" dirty="0" smtClean="0"/>
          </a:p>
          <a:p>
            <a:r>
              <a:rPr lang="en-US" dirty="0" smtClean="0"/>
              <a:t>This is  inelastic : </a:t>
            </a:r>
            <a:r>
              <a:rPr lang="en-US" dirty="0" smtClean="0"/>
              <a:t>people will still buy it if the price increases.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8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Rice cooker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Price $ 58.00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6" y="2174875"/>
            <a:ext cx="3911775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Product  specs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900" b="1" dirty="0" smtClean="0"/>
              <a:t>Demand factor</a:t>
            </a:r>
          </a:p>
          <a:p>
            <a:r>
              <a:rPr lang="en-US" dirty="0" smtClean="0"/>
              <a:t>People buy it for cooking rice</a:t>
            </a:r>
          </a:p>
          <a:p>
            <a:r>
              <a:rPr lang="en-US" sz="3900" b="1" dirty="0" smtClean="0"/>
              <a:t>Supply factor</a:t>
            </a:r>
          </a:p>
          <a:p>
            <a:r>
              <a:rPr lang="en-US" dirty="0" smtClean="0"/>
              <a:t>Cheap from china</a:t>
            </a:r>
          </a:p>
          <a:p>
            <a:r>
              <a:rPr lang="en-US" dirty="0" smtClean="0"/>
              <a:t>Cheap material</a:t>
            </a:r>
          </a:p>
          <a:p>
            <a:r>
              <a:rPr lang="en-US" sz="3900" b="1" dirty="0" smtClean="0"/>
              <a:t>Elasticity</a:t>
            </a:r>
          </a:p>
          <a:p>
            <a:r>
              <a:rPr lang="en-US" dirty="0" smtClean="0"/>
              <a:t>This is elastic: if the price increases the demand decrease.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145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U.S. Polo Assn. Women's </a:t>
            </a:r>
            <a:r>
              <a:rPr lang="en-US" b="1" dirty="0" smtClean="0"/>
              <a:t>  </a:t>
            </a:r>
            <a:r>
              <a:rPr lang="en-US" b="1" dirty="0"/>
              <a:t>Analog Display Analog Quartz Gold Watch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Price range$25.32-$30.00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72" y="2174875"/>
            <a:ext cx="2802844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product specs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b="1" dirty="0" smtClean="0"/>
              <a:t>Demand factor</a:t>
            </a:r>
          </a:p>
          <a:p>
            <a:r>
              <a:rPr lang="en-US" dirty="0" smtClean="0"/>
              <a:t>Is for ladies only</a:t>
            </a:r>
          </a:p>
          <a:p>
            <a:r>
              <a:rPr lang="en-US" sz="3600" b="1" dirty="0" smtClean="0"/>
              <a:t>Supply factor</a:t>
            </a:r>
          </a:p>
          <a:p>
            <a:r>
              <a:rPr lang="en-US" dirty="0" smtClean="0"/>
              <a:t>Cheap from USA</a:t>
            </a:r>
          </a:p>
          <a:p>
            <a:r>
              <a:rPr lang="en-US" dirty="0" smtClean="0"/>
              <a:t>Cheap material</a:t>
            </a:r>
          </a:p>
          <a:p>
            <a:r>
              <a:rPr lang="en-US" sz="3600" b="1" dirty="0" smtClean="0"/>
              <a:t>Elasticity</a:t>
            </a:r>
          </a:p>
          <a:p>
            <a:r>
              <a:rPr lang="en-US" dirty="0" smtClean="0"/>
              <a:t>This is elastic: if the price increases the demand decreases.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34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Madden girl women usry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Price $67 .00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229" y="2174875"/>
            <a:ext cx="1828129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Product specs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b="1" dirty="0" smtClean="0"/>
              <a:t>Demand</a:t>
            </a:r>
            <a:r>
              <a:rPr lang="en-US" sz="4000" b="1" dirty="0" smtClean="0"/>
              <a:t> factor</a:t>
            </a:r>
          </a:p>
          <a:p>
            <a:r>
              <a:rPr lang="en-US" b="1" dirty="0" smtClean="0"/>
              <a:t>Is for girls </a:t>
            </a:r>
            <a:r>
              <a:rPr lang="en-US" b="1" dirty="0" smtClean="0"/>
              <a:t>only</a:t>
            </a:r>
          </a:p>
          <a:p>
            <a:r>
              <a:rPr lang="en-US" sz="3600" b="1" dirty="0" smtClean="0"/>
              <a:t>Supply factor</a:t>
            </a:r>
          </a:p>
          <a:p>
            <a:r>
              <a:rPr lang="en-US" dirty="0" smtClean="0"/>
              <a:t>Cheap from USA</a:t>
            </a:r>
          </a:p>
          <a:p>
            <a:r>
              <a:rPr lang="en-US" dirty="0" smtClean="0"/>
              <a:t>Cheap material</a:t>
            </a:r>
          </a:p>
          <a:p>
            <a:r>
              <a:rPr lang="en-US" sz="3900" b="1" dirty="0" smtClean="0"/>
              <a:t>Elasticity</a:t>
            </a:r>
          </a:p>
          <a:p>
            <a:r>
              <a:rPr lang="en-US" dirty="0" smtClean="0"/>
              <a:t>This is elastic: if the price increase the demand decrease.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328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35"/>
            <a:ext cx="8124092" cy="138950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Women's White </a:t>
            </a:r>
            <a:r>
              <a:rPr lang="en-US" b="1" dirty="0" smtClean="0"/>
              <a:t>Diamond Ring </a:t>
            </a:r>
            <a:r>
              <a:rPr lang="en-US" b="1" dirty="0"/>
              <a:t>Engagement Wedding </a:t>
            </a:r>
            <a:r>
              <a:rPr lang="en-US" b="1" dirty="0" smtClean="0"/>
              <a:t>  </a:t>
            </a:r>
            <a:r>
              <a:rPr lang="en-US" b="1" dirty="0"/>
              <a:t>Bands Silver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Price $ 586.86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2174875"/>
            <a:ext cx="3951288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Product specs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Demand factor</a:t>
            </a:r>
          </a:p>
          <a:p>
            <a:pPr marL="0" indent="0">
              <a:buNone/>
            </a:pPr>
            <a:r>
              <a:rPr lang="en-US" dirty="0" smtClean="0"/>
              <a:t>Women want it</a:t>
            </a:r>
          </a:p>
          <a:p>
            <a:pPr marL="0" indent="0">
              <a:buNone/>
            </a:pPr>
            <a:r>
              <a:rPr lang="en-US" sz="3600" b="1" dirty="0" smtClean="0"/>
              <a:t>Supply factor</a:t>
            </a:r>
          </a:p>
          <a:p>
            <a:pPr marL="0" indent="0">
              <a:buNone/>
            </a:pPr>
            <a:r>
              <a:rPr lang="en-US" dirty="0" smtClean="0"/>
              <a:t> cheap from USA</a:t>
            </a:r>
          </a:p>
          <a:p>
            <a:pPr marL="0" indent="0">
              <a:buNone/>
            </a:pPr>
            <a:r>
              <a:rPr lang="en-US" sz="3600" b="1" dirty="0" smtClean="0"/>
              <a:t>Elasticity</a:t>
            </a:r>
          </a:p>
          <a:p>
            <a:pPr marL="0" indent="0">
              <a:buNone/>
            </a:pPr>
            <a:r>
              <a:rPr lang="en-US" dirty="0" smtClean="0"/>
              <a:t>This is inelastic: people will still buy it if the price increase.</a:t>
            </a:r>
          </a:p>
          <a:p>
            <a:pPr marL="0" indent="0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25397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415</Words>
  <Application>Microsoft Office PowerPoint</Application>
  <PresentationFormat>On-screen Show (4:3)</PresentationFormat>
  <Paragraphs>108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Product Research</vt:lpstr>
      <vt:lpstr>Razor A Kick Scooter </vt:lpstr>
      <vt:lpstr>Samsung Galaxy s5</vt:lpstr>
      <vt:lpstr>IPOD</vt:lpstr>
      <vt:lpstr>laptop</vt:lpstr>
      <vt:lpstr>Rice cooker</vt:lpstr>
      <vt:lpstr>U.S. Polo Assn. Women's   Analog Display Analog Quartz Gold Watch</vt:lpstr>
      <vt:lpstr>Madden girl women usry</vt:lpstr>
      <vt:lpstr>Women's White Diamond Ring Engagement Wedding   Bands Silver</vt:lpstr>
      <vt:lpstr>Genuine Volkswagen Ladies Vintage Trends Baseball Cap Hat - Pink</vt:lpstr>
      <vt:lpstr>Gown Town Women`s O-neck  Vintage Retro Party Swing Dress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Research</dc:title>
  <dc:creator>user</dc:creator>
  <cp:lastModifiedBy>student</cp:lastModifiedBy>
  <cp:revision>18</cp:revision>
  <dcterms:created xsi:type="dcterms:W3CDTF">2015-07-13T12:23:25Z</dcterms:created>
  <dcterms:modified xsi:type="dcterms:W3CDTF">2015-07-14T15:34:54Z</dcterms:modified>
</cp:coreProperties>
</file>