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44F62F72-002F-4C92-A8A4-162ED88E9724}" type="datetimeFigureOut">
              <a:rPr lang="en-US" smtClean="0"/>
              <a:t>7/22/2015</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EE4D4D55-32F9-4E6C-8BB9-BD044A3C5B3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62F72-002F-4C92-A8A4-162ED88E9724}" type="datetimeFigureOut">
              <a:rPr lang="en-US" smtClean="0"/>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4D4D55-32F9-4E6C-8BB9-BD044A3C5B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F62F72-002F-4C92-A8A4-162ED88E9724}" type="datetimeFigureOut">
              <a:rPr lang="en-US" smtClean="0"/>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4D4D55-32F9-4E6C-8BB9-BD044A3C5B3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F62F72-002F-4C92-A8A4-162ED88E9724}" type="datetimeFigureOut">
              <a:rPr lang="en-US" smtClean="0"/>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4D4D55-32F9-4E6C-8BB9-BD044A3C5B37}"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F62F72-002F-4C92-A8A4-162ED88E9724}" type="datetimeFigureOut">
              <a:rPr lang="en-US" smtClean="0"/>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4D4D55-32F9-4E6C-8BB9-BD044A3C5B37}"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4F62F72-002F-4C92-A8A4-162ED88E9724}" type="datetimeFigureOut">
              <a:rPr lang="en-US" smtClean="0"/>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4D4D55-32F9-4E6C-8BB9-BD044A3C5B37}"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4F62F72-002F-4C92-A8A4-162ED88E9724}" type="datetimeFigureOut">
              <a:rPr lang="en-US" smtClean="0"/>
              <a:t>7/22/2015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4D4D55-32F9-4E6C-8BB9-BD044A3C5B3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F62F72-002F-4C92-A8A4-162ED88E9724}" type="datetimeFigureOut">
              <a:rPr lang="en-US" smtClean="0"/>
              <a:t>7/22/2015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4D4D55-32F9-4E6C-8BB9-BD044A3C5B37}"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F62F72-002F-4C92-A8A4-162ED88E9724}" type="datetimeFigureOut">
              <a:rPr lang="en-US" smtClean="0"/>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4D4D55-32F9-4E6C-8BB9-BD044A3C5B3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62F72-002F-4C92-A8A4-162ED88E9724}" type="datetimeFigureOut">
              <a:rPr lang="en-US" smtClean="0"/>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4D4D55-32F9-4E6C-8BB9-BD044A3C5B37}"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62F72-002F-4C92-A8A4-162ED88E9724}" type="datetimeFigureOut">
              <a:rPr lang="en-US" smtClean="0"/>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4D4D55-32F9-4E6C-8BB9-BD044A3C5B3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4F62F72-002F-4C92-A8A4-162ED88E9724}" type="datetimeFigureOut">
              <a:rPr lang="en-US" smtClean="0"/>
              <a:t>7/22/2015</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E4D4D55-32F9-4E6C-8BB9-BD044A3C5B3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rentbeforeowning.com/signup.html?from=resul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Goals</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BY DEBORA KAKARI</a:t>
            </a:r>
            <a:endParaRPr lang="en-US" dirty="0">
              <a:solidFill>
                <a:srgbClr val="FF0000"/>
              </a:solidFill>
            </a:endParaRPr>
          </a:p>
        </p:txBody>
      </p:sp>
      <p:pic>
        <p:nvPicPr>
          <p:cNvPr id="2050" name="Picture 2" descr="https://lh3.googleusercontent.com/-5VZUHnx-ypk/UsyDeS5jZ8I/AAAAAAAACLE/SGU3Ozd57Fw/s256-Ic42/6291d25e-55a9-4d6f-8e41-06845961e4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63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Long-Term Career Goal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t>
            </a:r>
            <a:r>
              <a:rPr lang="en-US" dirty="0"/>
              <a:t>Nursing is the protection, promotion, and optimization of health and abilities, prevention of illness and injury, alleviation of suffering through the diagnosis and treatment of human response, and advocacy in the care of individuals, families, communities, and populations.</a:t>
            </a:r>
            <a:endParaRPr lang="en-US" dirty="0" smtClean="0"/>
          </a:p>
          <a:p>
            <a:r>
              <a:rPr lang="en-US" dirty="0" smtClean="0"/>
              <a:t> I want this career because  my mum is nurse and she want me to be nurse and I love working with sick people.</a:t>
            </a:r>
            <a:endParaRPr lang="en-US" dirty="0" smtClean="0"/>
          </a:p>
          <a:p>
            <a:r>
              <a:rPr lang="en-US" dirty="0" smtClean="0"/>
              <a:t> </a:t>
            </a:r>
            <a:r>
              <a:rPr lang="en-US" dirty="0"/>
              <a:t>Average Nursing Pay in the United States. According to the Bureau of Labor Statistics, registered nurses earned an average of </a:t>
            </a:r>
            <a:r>
              <a:rPr lang="en-US" b="1" dirty="0"/>
              <a:t>$33.23</a:t>
            </a:r>
            <a:r>
              <a:rPr lang="en-US" dirty="0"/>
              <a:t> per hour across all specialties as of May 2011, and a mean annual income of about </a:t>
            </a:r>
            <a:r>
              <a:rPr lang="en-US" b="1" dirty="0"/>
              <a:t>$69,110</a:t>
            </a:r>
            <a:r>
              <a:rPr lang="en-US" dirty="0"/>
              <a:t>. However, the practice area of a nurse can have a large impact on expected salary.</a:t>
            </a:r>
            <a:r>
              <a:rPr lang="en-US" dirty="0" smtClean="0"/>
              <a:t/>
            </a:r>
            <a:br>
              <a:rPr lang="en-US" dirty="0" smtClean="0"/>
            </a:br>
            <a:endParaRPr lang="en-US" dirty="0"/>
          </a:p>
        </p:txBody>
      </p:sp>
      <p:pic>
        <p:nvPicPr>
          <p:cNvPr id="3074" name="Picture 2" descr="http://www.healthy.ohio.gov/%7E/media/HealthyOhio/ASSETS/Images/sexual%20assaul%20domestic%20violence/SchoolNu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4914900"/>
            <a:ext cx="4220718"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690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Long-Term House goals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Love living with my family house.  </a:t>
            </a:r>
            <a:endParaRPr lang="en-US" dirty="0" smtClean="0"/>
          </a:p>
          <a:p>
            <a:r>
              <a:rPr lang="en-US" dirty="0" smtClean="0"/>
              <a:t> Alexandria VA</a:t>
            </a:r>
            <a:endParaRPr lang="en-US" dirty="0" smtClean="0"/>
          </a:p>
          <a:p>
            <a:r>
              <a:rPr lang="en-US" dirty="0" smtClean="0"/>
              <a:t> </a:t>
            </a:r>
            <a:r>
              <a:rPr lang="en-US" dirty="0" smtClean="0"/>
              <a:t> </a:t>
            </a:r>
            <a:endParaRPr lang="en-US" dirty="0"/>
          </a:p>
          <a:p>
            <a:r>
              <a:rPr lang="en-US" dirty="0" smtClean="0"/>
              <a:t> </a:t>
            </a:r>
            <a:endParaRPr lang="en-US" dirty="0"/>
          </a:p>
          <a:p>
            <a:endParaRPr lang="en-US" dirty="0" smtClean="0"/>
          </a:p>
          <a:p>
            <a:r>
              <a:rPr lang="en-US" dirty="0" smtClean="0"/>
              <a:t>Google “mortgage calculator</a:t>
            </a:r>
            <a:r>
              <a:rPr lang="en-US" dirty="0" smtClean="0"/>
              <a:t>” </a:t>
            </a:r>
            <a:endParaRPr lang="en-US" dirty="0" smtClean="0"/>
          </a:p>
          <a:p>
            <a:r>
              <a:rPr lang="en-US" dirty="0" smtClean="0"/>
              <a:t>I will spend  3500 per month</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27317254"/>
              </p:ext>
            </p:extLst>
          </p:nvPr>
        </p:nvGraphicFramePr>
        <p:xfrm>
          <a:off x="1371600" y="3314700"/>
          <a:ext cx="6400800" cy="914400"/>
        </p:xfrm>
        <a:graphic>
          <a:graphicData uri="http://schemas.openxmlformats.org/drawingml/2006/table">
            <a:tbl>
              <a:tblPr/>
              <a:tblGrid>
                <a:gridCol w="3200400"/>
                <a:gridCol w="3200400"/>
              </a:tblGrid>
              <a:tr h="0">
                <a:tc>
                  <a:txBody>
                    <a:bodyPr/>
                    <a:lstStyle/>
                    <a:p>
                      <a:r>
                        <a:rPr lang="en-US" dirty="0" smtClean="0"/>
                        <a:t>      Single </a:t>
                      </a:r>
                      <a:r>
                        <a:rPr lang="en-US" dirty="0"/>
                        <a:t>Family Home</a:t>
                      </a:r>
                      <a:br>
                        <a:rPr lang="en-US" dirty="0"/>
                      </a:br>
                      <a:r>
                        <a:rPr lang="en-US" dirty="0" smtClean="0"/>
                        <a:t>       4 </a:t>
                      </a:r>
                      <a:r>
                        <a:rPr lang="en-US" dirty="0"/>
                        <a:t>Bed, 2 Bath, 1,128 sq. ft.</a:t>
                      </a:r>
                    </a:p>
                    <a:p>
                      <a:r>
                        <a:rPr lang="en-US" dirty="0" smtClean="0">
                          <a:hlinkClick r:id="rId2" tooltip="Click for Details"/>
                        </a:rPr>
                        <a:t>      ALEXANDRIA</a:t>
                      </a:r>
                      <a:r>
                        <a:rPr lang="en-US" dirty="0">
                          <a:hlinkClick r:id="rId2" tooltip="Click for Details"/>
                        </a:rPr>
                        <a:t>, VA</a:t>
                      </a:r>
                      <a:endParaRPr lang="en-US" dirty="0"/>
                    </a:p>
                  </a:txBody>
                  <a:tcPr anchor="ctr">
                    <a:lnL>
                      <a:noFill/>
                    </a:lnL>
                    <a:lnR>
                      <a:noFill/>
                    </a:lnR>
                    <a:lnT>
                      <a:noFill/>
                    </a:lnT>
                    <a:lnB>
                      <a:noFill/>
                    </a:lnB>
                  </a:tcPr>
                </a:tc>
                <a:tc>
                  <a:txBody>
                    <a:bodyPr/>
                    <a:lstStyle/>
                    <a:p>
                      <a:r>
                        <a:rPr lang="en-US" dirty="0">
                          <a:hlinkClick r:id="rId2" tooltip="Click for Details"/>
                        </a:rPr>
                        <a:t>$247,000</a:t>
                      </a:r>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14700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Goal #4</a:t>
            </a:r>
            <a:endParaRPr lang="en-US" dirty="0"/>
          </a:p>
        </p:txBody>
      </p:sp>
      <p:sp>
        <p:nvSpPr>
          <p:cNvPr id="3" name="Content Placeholder 2"/>
          <p:cNvSpPr>
            <a:spLocks noGrp="1"/>
          </p:cNvSpPr>
          <p:nvPr>
            <p:ph idx="1"/>
          </p:nvPr>
        </p:nvSpPr>
        <p:spPr/>
        <p:txBody>
          <a:bodyPr/>
          <a:lstStyle/>
          <a:p>
            <a:r>
              <a:rPr lang="en-US" dirty="0" smtClean="0"/>
              <a:t>Education</a:t>
            </a:r>
            <a:endParaRPr lang="en-US" dirty="0" smtClean="0"/>
          </a:p>
          <a:p>
            <a:r>
              <a:rPr lang="en-US" dirty="0" smtClean="0"/>
              <a:t> Because what I know is that  education has no end and I need to continuo my ed</a:t>
            </a:r>
            <a:r>
              <a:rPr lang="en-US" dirty="0" smtClean="0"/>
              <a:t>ucation and become a better person.</a:t>
            </a:r>
            <a:endParaRPr lang="en-US" dirty="0" smtClean="0"/>
          </a:p>
          <a:p>
            <a:r>
              <a:rPr lang="en-US" dirty="0" smtClean="0"/>
              <a:t> This will cost me $10,000</a:t>
            </a:r>
          </a:p>
          <a:p>
            <a:pPr indent="0">
              <a:buNone/>
            </a:pPr>
            <a:r>
              <a:rPr lang="en-US" dirty="0" smtClean="0"/>
              <a:t/>
            </a:r>
            <a:br>
              <a:rPr lang="en-US" dirty="0" smtClean="0"/>
            </a:b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86200"/>
            <a:ext cx="3505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53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Goal #5</a:t>
            </a:r>
            <a:endParaRPr lang="en-US" dirty="0"/>
          </a:p>
        </p:txBody>
      </p:sp>
      <p:sp>
        <p:nvSpPr>
          <p:cNvPr id="3" name="Content Placeholder 2"/>
          <p:cNvSpPr>
            <a:spLocks noGrp="1"/>
          </p:cNvSpPr>
          <p:nvPr>
            <p:ph idx="1"/>
          </p:nvPr>
        </p:nvSpPr>
        <p:spPr/>
        <p:txBody>
          <a:bodyPr/>
          <a:lstStyle/>
          <a:p>
            <a:r>
              <a:rPr lang="en-US" dirty="0" smtClean="0"/>
              <a:t> My family</a:t>
            </a:r>
            <a:endParaRPr lang="en-US" dirty="0" smtClean="0"/>
          </a:p>
          <a:p>
            <a:r>
              <a:rPr lang="en-US" dirty="0" smtClean="0"/>
              <a:t> Because they always make me happy</a:t>
            </a:r>
            <a:endParaRPr lang="en-US" dirty="0" smtClean="0"/>
          </a:p>
          <a:p>
            <a:r>
              <a:rPr lang="en-US" dirty="0" smtClean="0"/>
              <a:t>  I will spend about $100</a:t>
            </a:r>
            <a:r>
              <a:rPr lang="en-US" dirty="0" smtClean="0"/>
              <a:t/>
            </a:r>
            <a:br>
              <a:rPr lang="en-US" dirty="0" smtClean="0"/>
            </a:br>
            <a:endParaRPr lang="en-US" dirty="0"/>
          </a:p>
        </p:txBody>
      </p:sp>
    </p:spTree>
    <p:extLst>
      <p:ext uri="{BB962C8B-B14F-4D97-AF65-F5344CB8AC3E}">
        <p14:creationId xmlns:p14="http://schemas.microsoft.com/office/powerpoint/2010/main" val="184732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Long Term Goals</a:t>
            </a:r>
            <a:endParaRPr lang="en-US" dirty="0"/>
          </a:p>
        </p:txBody>
      </p:sp>
      <p:sp>
        <p:nvSpPr>
          <p:cNvPr id="3" name="Content Placeholder 2"/>
          <p:cNvSpPr>
            <a:spLocks noGrp="1"/>
          </p:cNvSpPr>
          <p:nvPr>
            <p:ph idx="1"/>
          </p:nvPr>
        </p:nvSpPr>
        <p:spPr/>
        <p:txBody>
          <a:bodyPr/>
          <a:lstStyle/>
          <a:p>
            <a:r>
              <a:rPr lang="en-US" dirty="0" smtClean="0"/>
              <a:t> I plan to earn $30, 000</a:t>
            </a:r>
            <a:endParaRPr lang="en-US" dirty="0" smtClean="0"/>
          </a:p>
          <a:p>
            <a:r>
              <a:rPr lang="en-US" dirty="0" smtClean="0"/>
              <a:t> It will take about two yrs.</a:t>
            </a:r>
            <a:endParaRPr lang="en-US" dirty="0" smtClean="0"/>
          </a:p>
          <a:p>
            <a:r>
              <a:rPr lang="en-US" dirty="0"/>
              <a:t> </a:t>
            </a:r>
            <a:r>
              <a:rPr lang="en-US" dirty="0" smtClean="0"/>
              <a:t>I plan to spend about 2000 every month</a:t>
            </a:r>
            <a:endParaRPr lang="en-US" dirty="0" smtClean="0"/>
          </a:p>
          <a:p>
            <a:r>
              <a:rPr lang="en-US" dirty="0" smtClean="0"/>
              <a:t> </a:t>
            </a:r>
            <a:endParaRPr lang="en-US" dirty="0" smtClean="0"/>
          </a:p>
          <a:p>
            <a:endParaRPr lang="en-US" dirty="0"/>
          </a:p>
        </p:txBody>
      </p:sp>
    </p:spTree>
    <p:extLst>
      <p:ext uri="{BB962C8B-B14F-4D97-AF65-F5344CB8AC3E}">
        <p14:creationId xmlns:p14="http://schemas.microsoft.com/office/powerpoint/2010/main" val="93082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accomplish my Long-Term goals?</a:t>
            </a:r>
            <a:endParaRPr lang="en-US" dirty="0"/>
          </a:p>
        </p:txBody>
      </p:sp>
      <p:sp>
        <p:nvSpPr>
          <p:cNvPr id="3" name="Content Placeholder 2"/>
          <p:cNvSpPr>
            <a:spLocks noGrp="1"/>
          </p:cNvSpPr>
          <p:nvPr>
            <p:ph idx="1"/>
          </p:nvPr>
        </p:nvSpPr>
        <p:spPr/>
        <p:txBody>
          <a:bodyPr/>
          <a:lstStyle/>
          <a:p>
            <a:r>
              <a:rPr lang="en-US" b="1" dirty="0"/>
              <a:t>Figure </a:t>
            </a:r>
            <a:r>
              <a:rPr lang="en-US" b="1" dirty="0" smtClean="0"/>
              <a:t> out  what  you  really </a:t>
            </a:r>
            <a:r>
              <a:rPr lang="en-US" b="1" dirty="0"/>
              <a:t>Want</a:t>
            </a:r>
          </a:p>
          <a:p>
            <a:r>
              <a:rPr lang="en-US" b="1" dirty="0"/>
              <a:t>Put </a:t>
            </a:r>
            <a:r>
              <a:rPr lang="en-US" b="1" dirty="0" smtClean="0"/>
              <a:t> your  primary  goals  first</a:t>
            </a:r>
            <a:endParaRPr lang="en-US" b="1" dirty="0"/>
          </a:p>
          <a:p>
            <a:r>
              <a:rPr lang="en-US" b="1" dirty="0"/>
              <a:t>Pick a </a:t>
            </a:r>
            <a:r>
              <a:rPr lang="en-US" b="1" dirty="0" smtClean="0"/>
              <a:t> specific  action  or </a:t>
            </a:r>
            <a:r>
              <a:rPr lang="en-US" b="1" dirty="0"/>
              <a:t>a </a:t>
            </a:r>
            <a:r>
              <a:rPr lang="en-US" b="1" dirty="0" smtClean="0"/>
              <a:t> limited  time</a:t>
            </a:r>
            <a:endParaRPr lang="en-US" b="1" dirty="0"/>
          </a:p>
          <a:p>
            <a:r>
              <a:rPr lang="en-US" dirty="0" smtClean="0"/>
              <a:t> </a:t>
            </a:r>
            <a:r>
              <a:rPr lang="en-US" b="1" dirty="0" smtClean="0"/>
              <a:t>Education</a:t>
            </a:r>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399" y="3886200"/>
            <a:ext cx="5090249" cy="155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836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108</TotalTime>
  <Words>294</Words>
  <Application>Microsoft Office PowerPoint</Application>
  <PresentationFormat>On-screen Show (4:3)</PresentationFormat>
  <Paragraphs>36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Couture</vt:lpstr>
      <vt:lpstr>Financial Goals</vt:lpstr>
      <vt:lpstr>Long-Term Career Goal</vt:lpstr>
      <vt:lpstr>Long-Term House goals</vt:lpstr>
      <vt:lpstr>Long-Term Goal #4</vt:lpstr>
      <vt:lpstr>Long-Term Goal #5</vt:lpstr>
      <vt:lpstr>Summary of Long Term Goals</vt:lpstr>
      <vt:lpstr>How do I accomplish my Long-Term goals?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Long-Term Goals</dc:title>
  <dc:creator>user</dc:creator>
  <cp:lastModifiedBy>student</cp:lastModifiedBy>
  <cp:revision>12</cp:revision>
  <dcterms:created xsi:type="dcterms:W3CDTF">2015-07-21T11:58:29Z</dcterms:created>
  <dcterms:modified xsi:type="dcterms:W3CDTF">2015-07-22T14:24:20Z</dcterms:modified>
</cp:coreProperties>
</file>